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Jhameel-MyCool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Jhameel,BlueSatellite-Tayco(Remix)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